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Poepke-Kala" initials="EPK" lastIdx="1" clrIdx="0">
    <p:extLst>
      <p:ext uri="{19B8F6BF-5375-455C-9EA6-DF929625EA0E}">
        <p15:presenceInfo xmlns:p15="http://schemas.microsoft.com/office/powerpoint/2012/main" userId="S-1-5-21-2058596291-1811207747-2728973036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5FEA-57C5-49B6-A078-76E2701F4C7F}" type="datetimeFigureOut">
              <a:rPr lang="pl-PL" smtClean="0"/>
              <a:t>08.05.2025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E28F-D642-4ABE-B084-BCA5BE356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31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E28F-D642-4ABE-B084-BCA5BE35647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42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Urząd Stanu Cywilnego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>
                <a:latin typeface="Century Gothic" panose="020B0502020202020204" pitchFamily="34" charset="0"/>
              </a:rPr>
              <a:t>wykonanie budżetu za 2024 rok</a:t>
            </a:r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982639" y="5326104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Piotr Hildebrandt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477158" y="873176"/>
            <a:ext cx="10162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WYKONANIE DOCHODÓW</a:t>
            </a:r>
          </a:p>
          <a:p>
            <a:pPr algn="ctr"/>
            <a:r>
              <a:rPr lang="pl-P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8 000,00 zł</a:t>
            </a:r>
          </a:p>
          <a:p>
            <a:endParaRPr lang="pl-PL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wpływy z opłat za przyjęcie oświadczeń o wstąpieniu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w związek małżeński poza Urzędem Stanu Cywilnego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(rozdz. 75618): </a:t>
            </a:r>
            <a:r>
              <a:rPr lang="pl-PL" sz="2400" b="1" dirty="0">
                <a:latin typeface="Century Gothic" panose="020B0502020202020204" pitchFamily="34" charset="0"/>
              </a:rPr>
              <a:t>8 000,00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1200" b="1" dirty="0">
              <a:latin typeface="Century Gothic" panose="020B0502020202020204" pitchFamily="34" charset="0"/>
            </a:endParaRPr>
          </a:p>
          <a:p>
            <a:endParaRPr lang="pl-PL" sz="2800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33702D-4877-E67F-69EA-B85AF79A8A65}"/>
              </a:ext>
            </a:extLst>
          </p:cNvPr>
          <p:cNvSpPr/>
          <p:nvPr/>
        </p:nvSpPr>
        <p:spPr>
          <a:xfrm>
            <a:off x="833919" y="0"/>
            <a:ext cx="419846" cy="753432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/>
              <a:t>                                                 wykonanie  budżetu  rok 2024           </a:t>
            </a:r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734591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CD45B-0298-3F86-223B-E7F50ACDB989}"/>
              </a:ext>
            </a:extLst>
          </p:cNvPr>
          <p:cNvSpPr txBox="1"/>
          <p:nvPr/>
        </p:nvSpPr>
        <p:spPr>
          <a:xfrm>
            <a:off x="1581609" y="754996"/>
            <a:ext cx="103977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WYKONANIE WYDATKÓW 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19 764,43 zł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b="1" dirty="0">
                <a:latin typeface="Century Gothic" panose="020B0502020202020204" pitchFamily="34" charset="0"/>
              </a:rPr>
              <a:t>Uroczystość wręczenia medali za długoletnie pożycie małżeńskie </a:t>
            </a:r>
            <a:r>
              <a:rPr lang="pl-PL" sz="2000" dirty="0">
                <a:latin typeface="Century Gothic" panose="020B0502020202020204" pitchFamily="34" charset="0"/>
              </a:rPr>
              <a:t>(rozdz. 75095</a:t>
            </a:r>
            <a:r>
              <a:rPr lang="pl-PL" sz="2400" dirty="0">
                <a:latin typeface="Century Gothic" panose="020B0502020202020204" pitchFamily="34" charset="0"/>
              </a:rPr>
              <a:t>)</a:t>
            </a:r>
            <a:r>
              <a:rPr lang="pl-PL" sz="2400" b="1" dirty="0">
                <a:latin typeface="Century Gothic" panose="020B0502020202020204" pitchFamily="34" charset="0"/>
              </a:rPr>
              <a:t>: 10 764,43 zł</a:t>
            </a:r>
          </a:p>
          <a:p>
            <a:endParaRPr lang="pl-PL" sz="2400" b="1" dirty="0">
              <a:latin typeface="Century Gothic" panose="020B0502020202020204" pitchFamily="34" charset="0"/>
            </a:endParaRPr>
          </a:p>
          <a:p>
            <a:r>
              <a:rPr lang="pl-PL" sz="2000" dirty="0">
                <a:latin typeface="Century Gothic" panose="020B0502020202020204" pitchFamily="34" charset="0"/>
              </a:rPr>
              <a:t>W tym</a:t>
            </a:r>
            <a:r>
              <a:rPr lang="pl-PL" sz="2400" dirty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Zakup kwiatów i upominków dla jubilatów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2000" dirty="0">
                <a:latin typeface="Century Gothic" panose="020B0502020202020204" pitchFamily="34" charset="0"/>
              </a:rPr>
              <a:t>– </a:t>
            </a:r>
            <a:r>
              <a:rPr lang="pl-PL" sz="2000" b="1" dirty="0">
                <a:latin typeface="Century Gothic" panose="020B0502020202020204" pitchFamily="34" charset="0"/>
              </a:rPr>
              <a:t>5 999,83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Zakup okolicznościowego tortu – </a:t>
            </a:r>
            <a:r>
              <a:rPr lang="pl-PL" sz="2000" b="1" dirty="0">
                <a:latin typeface="Century Gothic" panose="020B0502020202020204" pitchFamily="34" charset="0"/>
              </a:rPr>
              <a:t>633,60 zł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Century Gothic" panose="020B0502020202020204" pitchFamily="34" charset="0"/>
              </a:rPr>
              <a:t>Wynajęcie sali na jubileusz wraz z obsługą – </a:t>
            </a:r>
            <a:r>
              <a:rPr lang="pl-PL" sz="2000" b="1" dirty="0">
                <a:latin typeface="Century Gothic" panose="020B0502020202020204" pitchFamily="34" charset="0"/>
              </a:rPr>
              <a:t>4 131,00 zł</a:t>
            </a:r>
          </a:p>
          <a:p>
            <a:endParaRPr lang="pl-PL" sz="2000" b="1" dirty="0">
              <a:latin typeface="Century Gothic" panose="020B0502020202020204" pitchFamily="34" charset="0"/>
            </a:endParaRPr>
          </a:p>
          <a:p>
            <a:endParaRPr lang="pl-PL" sz="20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b="1" dirty="0">
                <a:latin typeface="Century Gothic" panose="020B0502020202020204" pitchFamily="34" charset="0"/>
              </a:rPr>
              <a:t>Naprawa i konserwacja ksiąg stanu cywilnego </a:t>
            </a:r>
            <a:r>
              <a:rPr lang="pl-PL" sz="2000" dirty="0">
                <a:latin typeface="Century Gothic" panose="020B0502020202020204" pitchFamily="34" charset="0"/>
              </a:rPr>
              <a:t>(rozdz. 75011</a:t>
            </a:r>
            <a:r>
              <a:rPr lang="pl-PL" sz="2400" dirty="0">
                <a:latin typeface="Century Gothic" panose="020B0502020202020204" pitchFamily="34" charset="0"/>
              </a:rPr>
              <a:t>)</a:t>
            </a:r>
            <a:r>
              <a:rPr lang="pl-PL" sz="2400" b="1" dirty="0">
                <a:latin typeface="Century Gothic" panose="020B0502020202020204" pitchFamily="34" charset="0"/>
              </a:rPr>
              <a:t>: 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b="1" dirty="0">
                <a:latin typeface="Century Gothic" panose="020B0502020202020204" pitchFamily="34" charset="0"/>
              </a:rPr>
              <a:t>9 000,00 zł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6258</TotalTime>
  <Words>118</Words>
  <Application>Microsoft Office PowerPoint</Application>
  <PresentationFormat>Panoramiczny</PresentationFormat>
  <Paragraphs>24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Woźniak</dc:creator>
  <cp:lastModifiedBy>Justyna Radomska</cp:lastModifiedBy>
  <cp:revision>37</cp:revision>
  <cp:lastPrinted>2025-03-25T09:15:26Z</cp:lastPrinted>
  <dcterms:created xsi:type="dcterms:W3CDTF">2024-10-02T14:00:01Z</dcterms:created>
  <dcterms:modified xsi:type="dcterms:W3CDTF">2025-05-08T07:29:43Z</dcterms:modified>
</cp:coreProperties>
</file>