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Funduszy Zewnętrznych i Zamówień Publicznych</a:t>
            </a:r>
          </a:p>
          <a:p>
            <a:pPr algn="ctr"/>
            <a:endParaRPr lang="pl-PL" sz="24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344392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Hanna Popek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723580" y="492999"/>
            <a:ext cx="97068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/>
              <a:t>WYKONANIE WYDATKÓW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</a:rPr>
              <a:t>52 033,29 zł</a:t>
            </a:r>
          </a:p>
          <a:p>
            <a:endParaRPr lang="pl-PL" sz="2600" u="sng" dirty="0">
              <a:latin typeface="Century Gothic" panose="020B0502020202020204" pitchFamily="34" charset="0"/>
            </a:endParaRPr>
          </a:p>
          <a:p>
            <a:r>
              <a:rPr lang="pl-PL" sz="2600" b="1" dirty="0">
                <a:latin typeface="Century Gothic" panose="020B0502020202020204" pitchFamily="34" charset="0"/>
              </a:rPr>
              <a:t>Urzędy gmin</a:t>
            </a:r>
          </a:p>
          <a:p>
            <a:endParaRPr lang="pl-PL" sz="26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75023</a:t>
            </a:r>
          </a:p>
          <a:p>
            <a:endParaRPr lang="pl-PL" sz="2600" u="sng" dirty="0">
              <a:latin typeface="Century Gothic" panose="020B0502020202020204" pitchFamily="34" charset="0"/>
            </a:endParaRPr>
          </a:p>
          <a:p>
            <a:endParaRPr lang="pl-PL" sz="2600" u="sng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opracowanie dokumentacji aplikacyjnej w ramach programów funduszy europejskich – </a:t>
            </a:r>
            <a:r>
              <a:rPr lang="pl-PL" sz="2400" b="1" dirty="0">
                <a:latin typeface="Century Gothic" panose="020B0502020202020204" pitchFamily="34" charset="0"/>
              </a:rPr>
              <a:t>52 033,29 zł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B33702D-4877-E67F-69EA-B85AF79A8A65}"/>
              </a:ext>
            </a:extLst>
          </p:cNvPr>
          <p:cNvSpPr/>
          <p:nvPr/>
        </p:nvSpPr>
        <p:spPr>
          <a:xfrm>
            <a:off x="833919" y="0"/>
            <a:ext cx="4198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/>
              <a:t>                                  wykonanie  budżetu za rok 2024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42</Words>
  <Application>Microsoft Office PowerPoint</Application>
  <PresentationFormat>Panoramiczny</PresentationFormat>
  <Paragraphs>16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Justyna Radomska</cp:lastModifiedBy>
  <cp:revision>20</cp:revision>
  <dcterms:created xsi:type="dcterms:W3CDTF">2024-10-02T14:00:01Z</dcterms:created>
  <dcterms:modified xsi:type="dcterms:W3CDTF">2025-05-08T07:31:02Z</dcterms:modified>
</cp:coreProperties>
</file>